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C848F-B305-1795-1668-E859B19BE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1BE633-211A-4F1E-FB71-C0F907374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D22CE-313D-69C6-BDBF-98FEB004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D42F-3ED6-44FC-A81A-DB7060C16AE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B34D91-0F81-0609-7B30-E5CC6C918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55816-BA20-7669-1990-484F2B00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B427-311E-4C2C-8945-8AF37825F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4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3AC6C-353A-493E-2CF1-E10EB8EC2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9F2209-6C70-1904-8ACC-D230A890C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1D6AD6-664D-3465-D71F-C9005E011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D42F-3ED6-44FC-A81A-DB7060C16AE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AD151-4970-6C99-EB83-1512AC3B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E5E90-7C0B-6D99-C646-C5BA00E6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B427-311E-4C2C-8945-8AF37825F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26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0B0DDC-7BD1-DE1F-A17A-2FCBF062A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16D657-1290-7CF4-065E-19E3A1392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DB2B4-4095-E212-CE23-1D9690CD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D42F-3ED6-44FC-A81A-DB7060C16AE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7A3C33-E727-6DBC-602F-05BA6357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2C3CA3-99B3-0AF1-3C56-D101CC8C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B427-311E-4C2C-8945-8AF37825F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3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7530B-0DA5-1DF8-1185-23052594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8006E1-B748-0AC6-8A6F-609DBAD8F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EB0F23-45CD-6FF4-ECF4-7CDB31BB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D42F-3ED6-44FC-A81A-DB7060C16AE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8BF473-9700-AB80-4CDF-19316227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9DF573-EC4C-2985-E8A2-005E52CA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B427-311E-4C2C-8945-8AF37825F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58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5E441-7BAD-9BED-753B-26F5D08F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089780-781E-C244-246F-01E0738A3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BC4A78-9D08-577E-98C4-E6EA4E09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D42F-3ED6-44FC-A81A-DB7060C16AE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A85D47-DB70-D28E-18C9-BC9B0F04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C6DCDA-2FD2-3CE5-0181-EE914ECE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B427-311E-4C2C-8945-8AF37825F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21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C6A3F-4EE0-960F-2BD4-93AF6B50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C926CD-0263-5DE4-1EB4-16D8B5A60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491441-1D57-3829-8BA8-E5ECD8AFE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8FD939-6C05-FB1B-978B-EBB04D5B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D42F-3ED6-44FC-A81A-DB7060C16AE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57F67D-5E5C-6BF5-356D-1AC2B244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B839F5-6234-6438-C64C-C5805EBE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B427-311E-4C2C-8945-8AF37825F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79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6C3F2-6A94-5EBF-8AFB-046EDC3DA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A6AA23-5ADE-1311-A744-6CE7F0AE7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FB64AC-1D5A-8962-D73B-FAD426994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46A14E-3BC9-8BC1-9B68-2F355152B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C3D2C7-6910-DABF-4DEF-64BD4CE7E4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8A7EBC-47AD-5B8D-8ACF-F6EB22ACC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D42F-3ED6-44FC-A81A-DB7060C16AE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C01D28-0521-5054-873E-5F900085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D01849-6709-E829-C340-DA4411FB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B427-311E-4C2C-8945-8AF37825F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5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CC330-EE30-8AF0-48F6-3707F35D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C59A7B-6E43-4B2E-9D23-D64FB38C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D42F-3ED6-44FC-A81A-DB7060C16AE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3FAB11-929E-3146-D2A2-0837D49B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59716B-90A6-2D3D-3741-F18961C9F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B427-311E-4C2C-8945-8AF37825F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27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7D9309-5A15-E92A-7C4D-28B8A9EA3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D42F-3ED6-44FC-A81A-DB7060C16AE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B85818-C3B2-373B-D65F-C6A15F10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6F94CF-8EE3-B4CF-309A-424F65C9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B427-311E-4C2C-8945-8AF37825F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2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426C1-1B2A-0AC3-470C-F25419BD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192459-CE34-2B3C-9525-9A1135D48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AC68C1-AB00-1A89-7F82-36AE0A487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EBD4D7-65ED-566F-4FA1-B1F5BBA2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D42F-3ED6-44FC-A81A-DB7060C16AE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38F13D-A4AF-F147-6013-526A40E1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6887B1-3364-7BBD-D5B3-AEFF5A139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B427-311E-4C2C-8945-8AF37825F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3FAA8-4B85-2722-6CB8-D1177D1AD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1A4355-B6F8-D26C-96B5-64D0BE702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A0A89F-0224-B3A3-A985-FC90C7F9C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43AE4F-F6C3-24A3-453B-B999CC77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D42F-3ED6-44FC-A81A-DB7060C16AE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D4357A-A345-F99B-A48D-75F32445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E3261A-CF25-4BCD-1F0B-56AB37ED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5B427-311E-4C2C-8945-8AF37825F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0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437BB-B468-B514-47FF-0579096E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136E5C-B893-801F-CB5B-43E14DA72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8E9A3E-8FA2-D83C-076C-E97D43510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0D42F-3ED6-44FC-A81A-DB7060C16AE5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98DB8A-EC6E-276F-E226-0D2283707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E5F080-0454-E2C0-8818-5970FA915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5B427-311E-4C2C-8945-8AF37825F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1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ABA494-712D-8C62-74DB-C78D4A525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292885" cy="614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8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7EFBB3-0AA8-D0AD-FD79-8EFB027F2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0EFA04-B98B-691B-5523-B4127C761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7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4517EB-CABE-4D3B-216E-FA7C0C801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5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B38070-7710-C066-1930-46892BAF6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2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79671F-E464-BC10-E3E2-26842C4BD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0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60CCCC-8A9C-0587-C098-249464F2B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14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2024-02-22T10:08:25Z</dcterms:created>
  <dcterms:modified xsi:type="dcterms:W3CDTF">2024-02-22T10:11:57Z</dcterms:modified>
</cp:coreProperties>
</file>